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70" r:id="rId14"/>
    <p:sldId id="268" r:id="rId15"/>
    <p:sldId id="269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" id="{DFF6FC49-7F2C-497E-B9F0-3D09CB3DD638}">
          <p14:sldIdLst>
            <p14:sldId id="276"/>
          </p14:sldIdLst>
        </p14:section>
        <p14:section name="Introduction" id="{95B8010F-9EB3-4880-A1BE-1B93C2F87D12}">
          <p14:sldIdLst>
            <p14:sldId id="257"/>
          </p14:sldIdLst>
        </p14:section>
        <p14:section name="Problem Statement" id="{E3D92837-FEFB-4E38-8549-4D30E8073C74}">
          <p14:sldIdLst>
            <p14:sldId id="258"/>
          </p14:sldIdLst>
        </p14:section>
        <p14:section name="Objectives" id="{F889837F-2195-4D33-8C4C-5F310DDAC2EE}">
          <p14:sldIdLst>
            <p14:sldId id="259"/>
          </p14:sldIdLst>
        </p14:section>
        <p14:section name="Features" id="{06F9F011-BA89-45F1-A0FF-7AD92959BF51}">
          <p14:sldIdLst>
            <p14:sldId id="260"/>
          </p14:sldIdLst>
        </p14:section>
        <p14:section name="Tech Stack" id="{961D0F91-0B20-4011-B582-3AD814382EA6}">
          <p14:sldIdLst>
            <p14:sldId id="261"/>
            <p14:sldId id="262"/>
          </p14:sldIdLst>
        </p14:section>
        <p14:section name="System Architecture" id="{EEC671D4-9CEC-4B88-8637-4B56CF612B29}">
          <p14:sldIdLst>
            <p14:sldId id="263"/>
          </p14:sldIdLst>
        </p14:section>
        <p14:section name="Implementation" id="{B6C035CA-ED86-4086-B32C-D7E72B644E11}">
          <p14:sldIdLst>
            <p14:sldId id="265"/>
            <p14:sldId id="264"/>
            <p14:sldId id="266"/>
            <p14:sldId id="267"/>
            <p14:sldId id="270"/>
            <p14:sldId id="268"/>
            <p14:sldId id="269"/>
          </p14:sldIdLst>
        </p14:section>
        <p14:section name="Challenges faced" id="{F2503BFD-F05E-4E55-9AD2-4ABA44731023}">
          <p14:sldIdLst>
            <p14:sldId id="271"/>
            <p14:sldId id="272"/>
          </p14:sldIdLst>
        </p14:section>
        <p14:section name="Future Enhancements" id="{353C4291-FD3B-46D0-9164-3ACD9856C73F}">
          <p14:sldIdLst>
            <p14:sldId id="273"/>
          </p14:sldIdLst>
        </p14:section>
        <p14:section name="Conclusion" id="{0EF67F03-A95D-4637-9129-66B1F2531B23}">
          <p14:sldIdLst>
            <p14:sldId id="274"/>
          </p14:sldIdLst>
        </p14:section>
        <p14:section name="End" id="{6D959B34-FA9B-418C-9A7A-CF900DA20979}">
          <p14:sldIdLst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47" d="100"/>
          <a:sy n="47" d="100"/>
        </p:scale>
        <p:origin x="3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291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377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490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791362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2531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647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908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9196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600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656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991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157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22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62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170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830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245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B8AE2-89AB-4FED-BFE9-9B642CF9FC6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E51BA-5163-4889-A004-909E42172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29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 l="22000" t="15000" r="22000" b="1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8042B2-7CEC-9540-D719-A313227E6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CB75A-C74D-13F5-8297-8B3F13E7E1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10020300" cy="1348409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Development of Real Estate Listing Platform with Advanced Search and Map Integration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D80524-519C-0E38-C8BF-EC0C883360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17729"/>
            <a:ext cx="9144000" cy="4058652"/>
          </a:xfrm>
        </p:spPr>
        <p:txBody>
          <a:bodyPr>
            <a:normAutofit fontScale="85000" lnSpcReduction="20000"/>
          </a:bodyPr>
          <a:lstStyle/>
          <a:p>
            <a:r>
              <a:rPr lang="en-US" sz="2600" b="1" dirty="0">
                <a:solidFill>
                  <a:schemeClr val="bg1"/>
                </a:solidFill>
              </a:rPr>
              <a:t>Presented by: 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Aizaz Khalid		154		2021-Agr-U-49041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Ahmed Maaz		336		2021-Agr-U-49220</a:t>
            </a:r>
          </a:p>
          <a:p>
            <a:endParaRPr lang="en-US" sz="2600" b="1" dirty="0">
              <a:solidFill>
                <a:schemeClr val="bg1"/>
              </a:solidFill>
            </a:endParaRPr>
          </a:p>
          <a:p>
            <a:endParaRPr lang="en-US" sz="2600" dirty="0">
              <a:solidFill>
                <a:schemeClr val="bg1"/>
              </a:solidFill>
            </a:endParaRPr>
          </a:p>
          <a:p>
            <a:r>
              <a:rPr lang="en-US" sz="2600" b="1" dirty="0">
                <a:solidFill>
                  <a:schemeClr val="bg1"/>
                </a:solidFill>
              </a:rPr>
              <a:t>Supervisor: Dr Muhammad Ishaq</a:t>
            </a:r>
          </a:p>
          <a:p>
            <a:endParaRPr lang="en-US" sz="2600" b="1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chemeClr val="bg1"/>
                </a:solidFill>
              </a:rPr>
              <a:t>The University of Agriculture, Peshawar-Pakistan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Institute of Computer Science &amp; Information Technology (ICS/IT)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pPr algn="r"/>
            <a:r>
              <a:rPr lang="en-US" sz="1800" b="1" dirty="0">
                <a:solidFill>
                  <a:schemeClr val="bg1"/>
                </a:solidFill>
              </a:rPr>
              <a:t>Date: 21 April, 2025</a:t>
            </a:r>
          </a:p>
        </p:txBody>
      </p:sp>
    </p:spTree>
    <p:extLst>
      <p:ext uri="{BB962C8B-B14F-4D97-AF65-F5344CB8AC3E}">
        <p14:creationId xmlns:p14="http://schemas.microsoft.com/office/powerpoint/2010/main" val="1979055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50C59D6-5531-14E4-E5C9-378E57B9AD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46768" y="1331460"/>
            <a:ext cx="8837992" cy="4971370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D163A43-CEE8-B321-7905-D0F8D727629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0394" y="334735"/>
            <a:ext cx="2784838" cy="6188529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6165F2D-C0B5-E04F-E474-2B9514FE8D47}"/>
              </a:ext>
            </a:extLst>
          </p:cNvPr>
          <p:cNvSpPr txBox="1"/>
          <p:nvPr/>
        </p:nvSpPr>
        <p:spPr>
          <a:xfrm>
            <a:off x="246768" y="334735"/>
            <a:ext cx="87012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Home Page (Desktop and Mobile view)</a:t>
            </a:r>
          </a:p>
        </p:txBody>
      </p:sp>
    </p:spTree>
    <p:extLst>
      <p:ext uri="{BB962C8B-B14F-4D97-AF65-F5344CB8AC3E}">
        <p14:creationId xmlns:p14="http://schemas.microsoft.com/office/powerpoint/2010/main" val="1739339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73832-9BE9-EC1C-35A4-3E7F84EEF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803571" cy="663575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For Sale &amp; For Rent Page (Desktop and Mobile view)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8D81BAF-5078-D210-DD0D-E11646117FC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85057" y="1331798"/>
            <a:ext cx="8721270" cy="4905715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BEAEC53-C70D-CE5E-32C2-DA246DB303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5934" y="365125"/>
            <a:ext cx="2780637" cy="6179194"/>
          </a:xfrm>
        </p:spPr>
      </p:pic>
    </p:spTree>
    <p:extLst>
      <p:ext uri="{BB962C8B-B14F-4D97-AF65-F5344CB8AC3E}">
        <p14:creationId xmlns:p14="http://schemas.microsoft.com/office/powerpoint/2010/main" val="4242862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D9E0-429E-FC90-CA4D-E5E0C880F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819900" cy="467632"/>
          </a:xfrm>
        </p:spPr>
        <p:txBody>
          <a:bodyPr>
            <a:normAutofit fontScale="90000"/>
          </a:bodyPr>
          <a:lstStyle/>
          <a:p>
            <a:r>
              <a:rPr lang="en-US" dirty="0"/>
              <a:t>Advance Search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7E646A7-9E1C-4762-EE11-0A29CD372A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17714" y="1295625"/>
            <a:ext cx="8537220" cy="519724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00CE24C-E791-660E-F67F-5D8E6C3D85F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949" y="248688"/>
            <a:ext cx="2862280" cy="6360623"/>
          </a:xfrm>
        </p:spPr>
      </p:pic>
    </p:spTree>
    <p:extLst>
      <p:ext uri="{BB962C8B-B14F-4D97-AF65-F5344CB8AC3E}">
        <p14:creationId xmlns:p14="http://schemas.microsoft.com/office/powerpoint/2010/main" val="1541953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EA414-E5D7-7842-A9CB-B3B137510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767" y="381906"/>
            <a:ext cx="5856514" cy="859518"/>
          </a:xfrm>
        </p:spPr>
        <p:txBody>
          <a:bodyPr>
            <a:normAutofit fontScale="90000"/>
          </a:bodyPr>
          <a:lstStyle/>
          <a:p>
            <a:r>
              <a:rPr lang="en-US" dirty="0"/>
              <a:t>Messaging Functionality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7989C9-F940-D1DC-5AE5-0CE0F50EF1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2399" y="1438390"/>
            <a:ext cx="8424130" cy="473857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9C287F6-7BC7-269C-23D2-FA88562974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977" y="103546"/>
            <a:ext cx="2992908" cy="6650907"/>
          </a:xfrm>
        </p:spPr>
      </p:pic>
    </p:spTree>
    <p:extLst>
      <p:ext uri="{BB962C8B-B14F-4D97-AF65-F5344CB8AC3E}">
        <p14:creationId xmlns:p14="http://schemas.microsoft.com/office/powerpoint/2010/main" val="1650306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8E3A0-13FF-832D-FF2E-9AB1E0B11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974" y="241859"/>
            <a:ext cx="4804226" cy="1178727"/>
          </a:xfrm>
        </p:spPr>
        <p:txBody>
          <a:bodyPr/>
          <a:lstStyle/>
          <a:p>
            <a:r>
              <a:rPr lang="en-US" dirty="0"/>
              <a:t>Map Integration (</a:t>
            </a:r>
            <a:r>
              <a:rPr lang="en-US" dirty="0" err="1"/>
              <a:t>i</a:t>
            </a:r>
            <a:r>
              <a:rPr lang="en-US" dirty="0"/>
              <a:t>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6F474E5-624D-A3E8-6345-4057DCF98FE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24974" y="1534887"/>
            <a:ext cx="8548911" cy="480876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DDF59B-5E19-41E8-07A1-0E2F98B93E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028" y="333790"/>
            <a:ext cx="2704437" cy="6009860"/>
          </a:xfrm>
        </p:spPr>
      </p:pic>
    </p:spTree>
    <p:extLst>
      <p:ext uri="{BB962C8B-B14F-4D97-AF65-F5344CB8AC3E}">
        <p14:creationId xmlns:p14="http://schemas.microsoft.com/office/powerpoint/2010/main" val="2747282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4BFAC-C3BD-34A6-F7CB-EABAC56B6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871" y="365125"/>
            <a:ext cx="4942114" cy="728889"/>
          </a:xfrm>
        </p:spPr>
        <p:txBody>
          <a:bodyPr>
            <a:normAutofit/>
          </a:bodyPr>
          <a:lstStyle/>
          <a:p>
            <a:r>
              <a:rPr lang="en-US" dirty="0"/>
              <a:t>Map Integration (ii)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09A93AE-ED2E-8303-17A7-BF54C84353C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49200" t="10218" r="1309" b="15086"/>
          <a:stretch/>
        </p:blipFill>
        <p:spPr>
          <a:xfrm>
            <a:off x="621363" y="1214929"/>
            <a:ext cx="6710166" cy="5128384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11AF1-8603-7C2F-BB0A-528A517D42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3830" y="495526"/>
            <a:ext cx="2698807" cy="5997349"/>
          </a:xfrm>
        </p:spPr>
      </p:pic>
    </p:spTree>
    <p:extLst>
      <p:ext uri="{BB962C8B-B14F-4D97-AF65-F5344CB8AC3E}">
        <p14:creationId xmlns:p14="http://schemas.microsoft.com/office/powerpoint/2010/main" val="2663748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8D56B-BCC9-ADCD-217C-103DEDE24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Solutions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E519AB-E184-0B60-D6E5-84B90AE06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US" b="1" dirty="0"/>
              <a:t>1. Mobile Responsiveness &amp; UI Consistency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Challenge:</a:t>
            </a:r>
            <a:r>
              <a:rPr lang="en-US" dirty="0"/>
              <a:t> Maintaining a user-friendly experience across different devices.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Solution:</a:t>
            </a:r>
            <a:r>
              <a:rPr lang="en-US" dirty="0"/>
              <a:t> Used Tailwind CSS for responsive design and tested layouts extensively.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b="1" dirty="0"/>
              <a:t>2. Authentication &amp; User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Challenge:</a:t>
            </a:r>
            <a:r>
              <a:rPr lang="en-US" dirty="0"/>
              <a:t> Securing user authentication and authorization with minimal friction.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Solution:</a:t>
            </a:r>
            <a:r>
              <a:rPr lang="en-US" dirty="0"/>
              <a:t> Integrated Clerk SDK for authentication, offering social logins and secure session management.</a:t>
            </a:r>
          </a:p>
          <a:p>
            <a:pPr marL="0" indent="0">
              <a:buNone/>
            </a:pPr>
            <a:endParaRPr lang="en-US" dirty="0"/>
          </a:p>
          <a:p>
            <a:pPr>
              <a:buNone/>
            </a:pPr>
            <a:r>
              <a:rPr lang="en-US" b="1" dirty="0"/>
              <a:t>3. Implementing Advanced Search Functionality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Challenge:</a:t>
            </a:r>
            <a:r>
              <a:rPr lang="en-US" dirty="0"/>
              <a:t> Enabling users to filter listings efficiently based on multiple criteria (price, location, property type, etc.) while maintaining fast performance.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Solution:</a:t>
            </a:r>
            <a:r>
              <a:rPr lang="en-US" dirty="0"/>
              <a:t> Optimized </a:t>
            </a:r>
            <a:r>
              <a:rPr lang="en-US" b="1" dirty="0" err="1"/>
              <a:t>Supabase</a:t>
            </a:r>
            <a:r>
              <a:rPr lang="en-US" b="1" dirty="0"/>
              <a:t> queries</a:t>
            </a:r>
            <a:r>
              <a:rPr lang="en-US" dirty="0"/>
              <a:t> with indexed search and implemented </a:t>
            </a:r>
            <a:r>
              <a:rPr lang="en-US" b="1" dirty="0"/>
              <a:t>dynamic filtering</a:t>
            </a:r>
            <a:r>
              <a:rPr lang="en-US" dirty="0"/>
              <a:t> in the frontend for a smooth user experience. Future enhancements could include </a:t>
            </a:r>
            <a:r>
              <a:rPr lang="en-US" b="1" dirty="0"/>
              <a:t>full-text search</a:t>
            </a:r>
            <a:r>
              <a:rPr lang="en-US" dirty="0"/>
              <a:t> or AI-based recommendations.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868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54EBB-1DCA-7699-016D-1A8CCB8F7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Solutions (ii)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F5EA8-99F3-0AA6-3D32-911FD267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b="1" dirty="0"/>
              <a:t>4. Implementing Advanced Search Functionality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Challenge:</a:t>
            </a:r>
            <a:r>
              <a:rPr lang="en-US" dirty="0"/>
              <a:t> Enabling users to filter listings efficiently based on multiple criteria (price, location, property type, etc.) while maintaining fast performance.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Solution:</a:t>
            </a:r>
            <a:r>
              <a:rPr lang="en-US" dirty="0"/>
              <a:t> Optimized </a:t>
            </a:r>
            <a:r>
              <a:rPr lang="en-US" b="1" dirty="0" err="1"/>
              <a:t>Supabase</a:t>
            </a:r>
            <a:r>
              <a:rPr lang="en-US" b="1" dirty="0"/>
              <a:t> queries</a:t>
            </a:r>
            <a:r>
              <a:rPr lang="en-US" dirty="0"/>
              <a:t> with indexed search and implemented </a:t>
            </a:r>
            <a:r>
              <a:rPr lang="en-US" b="1" dirty="0"/>
              <a:t>dynamic filtering</a:t>
            </a:r>
            <a:r>
              <a:rPr lang="en-US" dirty="0"/>
              <a:t> in the frontend for a smooth user experience. Future enhancements could include </a:t>
            </a:r>
            <a:r>
              <a:rPr lang="en-US" b="1" dirty="0"/>
              <a:t>full-text search</a:t>
            </a:r>
            <a:r>
              <a:rPr lang="en-US" dirty="0"/>
              <a:t> or AI-based recommendations.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5. Real-Time Messaging Without Web Sockets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Challenge:</a:t>
            </a:r>
            <a:r>
              <a:rPr lang="en-US" dirty="0"/>
              <a:t> Implementing a real-time messaging system without using Web Sockets or </a:t>
            </a:r>
            <a:r>
              <a:rPr lang="en-US" dirty="0" err="1"/>
              <a:t>Supabase</a:t>
            </a:r>
            <a:r>
              <a:rPr lang="en-US" dirty="0"/>
              <a:t> Realtime, leading to potential delays in message updates.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Solution:</a:t>
            </a:r>
            <a:r>
              <a:rPr lang="en-US" dirty="0"/>
              <a:t> Used </a:t>
            </a:r>
            <a:r>
              <a:rPr lang="en-US" b="1" dirty="0"/>
              <a:t>polling</a:t>
            </a:r>
            <a:r>
              <a:rPr lang="en-US" dirty="0"/>
              <a:t>, where the system fetches new messages from the database every 5 seconds. While this method ensures updates, it increases database queries. A future improvement could involve </a:t>
            </a:r>
            <a:r>
              <a:rPr lang="en-US" b="1" dirty="0"/>
              <a:t>Web Sockets</a:t>
            </a:r>
            <a:r>
              <a:rPr lang="en-US" dirty="0"/>
              <a:t> for instant message delivery and reduced server load.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830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751B3-D07F-0C8E-DA17-0A032C87A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51458-909A-D064-FFEC-AFDBACDFA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online rental payment integration</a:t>
            </a:r>
          </a:p>
          <a:p>
            <a:r>
              <a:rPr lang="en-US" dirty="0"/>
              <a:t>AI-powered property recommendations</a:t>
            </a:r>
          </a:p>
          <a:p>
            <a:r>
              <a:rPr lang="en-US" dirty="0"/>
              <a:t>Mobile application development</a:t>
            </a:r>
          </a:p>
          <a:p>
            <a:r>
              <a:rPr lang="en-US" dirty="0"/>
              <a:t>More refined search filters (e.g., nearby schools, public transport)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838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CC0D2-760B-F09E-38D6-4C15760C0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29" cy="826861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120E85C-0414-C2D4-755D-9E09E5A795F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5300" y="1369012"/>
            <a:ext cx="10722429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 Estate Listing Platform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successfully provides an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efficient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way for buyers and sellers to connect.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Implemented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advanced search, interactive maps, and messaging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enhance the real estate browsing experience.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Overcame challenges such as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messaging without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WebSockets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handling large data efficiently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integrating location-based search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improvements could include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WebSocket-based messaging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AI-driven property recommendations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geospatial search optimizations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project demonstrates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scalable, modern web application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using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Next.js,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Supabase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Google Maps API, and Clerk SDK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8619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9B37-1E7F-99FD-7C43-85D30360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Overview of the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5F71B-BCDF-4850-9FA0-3F0DBBE8A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Purpose: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Simplify real estate listings with advanced search and map integration.</a:t>
            </a:r>
          </a:p>
          <a:p>
            <a:pPr>
              <a:buNone/>
            </a:pPr>
            <a:r>
              <a:rPr lang="en-US" b="1" dirty="0"/>
              <a:t>Importance: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Helps buyers, renters, and agents efficiently find properties.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Enhances user experience with interactive maps and smart filtering.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Bridges the gap between property seekers and sellers with a modern, tech-driven approach.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9664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9EB32-D209-B865-EDE0-90B2EEC96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Q &amp; 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5AE72-B088-461D-4729-C2C7D0305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6535" y="2904672"/>
            <a:ext cx="5578929" cy="688975"/>
          </a:xfrm>
        </p:spPr>
        <p:txBody>
          <a:bodyPr>
            <a:normAutofit fontScale="92500"/>
          </a:bodyPr>
          <a:lstStyle/>
          <a:p>
            <a:r>
              <a:rPr lang="en-US" sz="3600" dirty="0"/>
              <a:t>"Thank You! Any Questions?"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20241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22782-272B-25D3-479D-A0ABB9832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6935D-A5D2-6AC6-AA8F-4FE4343B6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Traditional real estate platforms lack efficient filtering and interactive map-based searches</a:t>
            </a:r>
          </a:p>
          <a:p>
            <a:r>
              <a:rPr lang="en-US" sz="3600" dirty="0"/>
              <a:t>Users struggle to find properties that match their exact requirements</a:t>
            </a:r>
          </a:p>
          <a:p>
            <a:r>
              <a:rPr lang="en-US" sz="3600" dirty="0"/>
              <a:t>The need for a modern, user-friendly, and feature-rich platform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12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DD9F9-1EE7-A4F0-16C9-569DBB796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Objectives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FC22293-3C07-2464-344B-05FE9A909E2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739136"/>
            <a:ext cx="10101943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an intuitive real estate platform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a seamless user experience.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 advanced search functionalities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allow precise property filtering.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 interactive maps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location-based property discovery.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 user engagement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a modern, user-friendly interface.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Facilitate efficient property management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buyers, renters, and agents.</a:t>
            </a:r>
          </a:p>
        </p:txBody>
      </p:sp>
    </p:spTree>
    <p:extLst>
      <p:ext uri="{BB962C8B-B14F-4D97-AF65-F5344CB8AC3E}">
        <p14:creationId xmlns:p14="http://schemas.microsoft.com/office/powerpoint/2010/main" val="42728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53C61-F842-D363-CBF3-30004DD1E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Features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BD84158-1878-19C0-1BC5-C9BDF88158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45917" y="1476117"/>
            <a:ext cx="11700165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Advanced Property Search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Filter listings based on price, location, property type, and amenities.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Map Integration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Search and explore properties using a dynamic map interface.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Authentication &amp; Profiles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Secure login and personalized dashboards for buyers, renters, and agents.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Listings Management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Add, update, and manage property listings with ease.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Responsive &amp; Modern UI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User-friendly design optimized for all devices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1711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34E84-0D36-DD29-A72A-366FAA27F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2F3D4-2ADF-B775-3155-22D45BEC5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b="1" dirty="0"/>
              <a:t>Frontend: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Next.js (React)</a:t>
            </a:r>
            <a:r>
              <a:rPr lang="en-US" dirty="0"/>
              <a:t> – For a fast and dynamic user interface.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Tailwind CSS</a:t>
            </a:r>
            <a:r>
              <a:rPr lang="en-US" dirty="0"/>
              <a:t> – For a sleek, responsive, and modern design.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ShadCN</a:t>
            </a:r>
            <a:r>
              <a:rPr lang="en-US" dirty="0"/>
              <a:t> – For pre-built, accessible UI components.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Lucide</a:t>
            </a:r>
            <a:r>
              <a:rPr lang="en-US" b="1" dirty="0"/>
              <a:t> Icons</a:t>
            </a:r>
            <a:r>
              <a:rPr lang="en-US" dirty="0"/>
              <a:t> – For modern and customizable icons.</a:t>
            </a:r>
          </a:p>
          <a:p>
            <a:pPr marL="0" indent="0">
              <a:buNone/>
            </a:pPr>
            <a:endParaRPr lang="en-US" dirty="0"/>
          </a:p>
          <a:p>
            <a:pPr>
              <a:buNone/>
            </a:pPr>
            <a:r>
              <a:rPr lang="en-US" b="1" dirty="0"/>
              <a:t>Mapping &amp; Search: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Google Maps API / Advance Search Map API</a:t>
            </a:r>
            <a:r>
              <a:rPr lang="en-US" dirty="0"/>
              <a:t> – For interactive map and Advance Searching integration.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044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58E6C-C867-D930-17D7-02391BC0D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3027"/>
            <a:ext cx="10515600" cy="551194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/>
              <a:t>Backend &amp; Database: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Supabase</a:t>
            </a:r>
            <a:r>
              <a:rPr lang="en-US" dirty="0"/>
              <a:t> – For database management and cloud-based backend services.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Database</a:t>
            </a:r>
            <a:r>
              <a:rPr lang="en-US" dirty="0"/>
              <a:t> – PostgreSQL for data storage provided by </a:t>
            </a:r>
            <a:r>
              <a:rPr lang="en-US" b="1" dirty="0"/>
              <a:t>Supabase</a:t>
            </a:r>
            <a:r>
              <a:rPr lang="en-US" dirty="0"/>
              <a:t>.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Authentication: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Clerk SDK</a:t>
            </a:r>
            <a:r>
              <a:rPr lang="en-US" dirty="0"/>
              <a:t> – For secure user authentication and management.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Hosting &amp; Deployment: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Vercel</a:t>
            </a:r>
            <a:r>
              <a:rPr lang="en-US" dirty="0"/>
              <a:t> – For seamless deployment and performance optimization.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GitHub</a:t>
            </a:r>
            <a:r>
              <a:rPr lang="en-US" dirty="0"/>
              <a:t> – For version control and collaboration.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860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493C48CB-2FF7-9B5D-965B-0102AB462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324"/>
            <a:ext cx="12058650" cy="6570631"/>
          </a:xfrm>
        </p:spPr>
      </p:pic>
    </p:spTree>
    <p:extLst>
      <p:ext uri="{BB962C8B-B14F-4D97-AF65-F5344CB8AC3E}">
        <p14:creationId xmlns:p14="http://schemas.microsoft.com/office/powerpoint/2010/main" val="3709388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D904641-2CDC-9C9B-53F0-C815F5CC9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1915204"/>
          </a:xfrm>
        </p:spPr>
        <p:txBody>
          <a:bodyPr/>
          <a:lstStyle/>
          <a:p>
            <a:pPr algn="ctr"/>
            <a:r>
              <a:rPr lang="en-US" dirty="0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90142991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 2007 - 201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</TotalTime>
  <Words>852</Words>
  <Application>Microsoft Office PowerPoint</Application>
  <PresentationFormat>Widescreen</PresentationFormat>
  <Paragraphs>102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Vapor Trail</vt:lpstr>
      <vt:lpstr>Development of Real Estate Listing Platform with Advanced Search and Map Integration</vt:lpstr>
      <vt:lpstr>Overview of the project </vt:lpstr>
      <vt:lpstr>Problem Statement</vt:lpstr>
      <vt:lpstr>Objectives</vt:lpstr>
      <vt:lpstr>Features</vt:lpstr>
      <vt:lpstr>Tech Stack</vt:lpstr>
      <vt:lpstr>PowerPoint Presentation</vt:lpstr>
      <vt:lpstr>PowerPoint Presentation</vt:lpstr>
      <vt:lpstr>Implementation</vt:lpstr>
      <vt:lpstr>PowerPoint Presentation</vt:lpstr>
      <vt:lpstr>For Sale &amp; For Rent Page (Desktop and Mobile view) </vt:lpstr>
      <vt:lpstr>Advance Search</vt:lpstr>
      <vt:lpstr>Messaging Functionality </vt:lpstr>
      <vt:lpstr>Map Integration (i)</vt:lpstr>
      <vt:lpstr>Map Integration (ii)</vt:lpstr>
      <vt:lpstr>Challenges and Solutions</vt:lpstr>
      <vt:lpstr>Challenges and Solutions (ii)</vt:lpstr>
      <vt:lpstr>Future Enhancement</vt:lpstr>
      <vt:lpstr>Conclusion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MYSTERIOUS A</dc:creator>
  <cp:lastModifiedBy>MYSTERIOUS A</cp:lastModifiedBy>
  <cp:revision>11</cp:revision>
  <dcterms:created xsi:type="dcterms:W3CDTF">2025-04-02T06:55:07Z</dcterms:created>
  <dcterms:modified xsi:type="dcterms:W3CDTF">2025-04-03T17:03:36Z</dcterms:modified>
</cp:coreProperties>
</file>

<file path=docProps/thumbnail.jpeg>
</file>